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57" r:id="rId4"/>
    <p:sldId id="260" r:id="rId5"/>
    <p:sldId id="261" r:id="rId6"/>
    <p:sldId id="262" r:id="rId7"/>
    <p:sldId id="258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139" autoAdjust="0"/>
  </p:normalViewPr>
  <p:slideViewPr>
    <p:cSldViewPr>
      <p:cViewPr varScale="1">
        <p:scale>
          <a:sx n="50" d="100"/>
          <a:sy n="5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46E6-FF24-49BB-B01B-03B5AF84110D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626B-1387-4529-A403-E6CF1573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Washington</a:t>
            </a:r>
            <a:r>
              <a:rPr lang="en-US" baseline="0" dirty="0" smtClean="0"/>
              <a:t> state mudslide happened Saturday, March 22</a:t>
            </a:r>
            <a:r>
              <a:rPr lang="en-US" baseline="30000" dirty="0" smtClean="0"/>
              <a:t>nd</a:t>
            </a:r>
            <a:r>
              <a:rPr lang="en-US" baseline="0" dirty="0" smtClean="0"/>
              <a:t>,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Destroyed a small community 55 miles northeast of Seattle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Estimate of 10 million m3, spread across one square mile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flattened two dozen homes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critically injured several people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at least 24 dead, working off a list of 176 missing people (may be duplicates on list)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Rescue crews working in quicksand-like mud, 15 feet deep in some places, potential for flash flood and more slope failures to occur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Ed </a:t>
            </a:r>
            <a:r>
              <a:rPr lang="en-US" baseline="0" dirty="0" err="1" smtClean="0"/>
              <a:t>Hrivnak</a:t>
            </a:r>
            <a:r>
              <a:rPr lang="en-US" baseline="0" dirty="0" smtClean="0"/>
              <a:t>, co-pilot of one of first responding aircraft, said houses weren’t buried, “they exploded”, cars were crushed to pieces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Landslide happened in same area in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626B-1387-4529-A403-E6CF15732D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Homes</a:t>
            </a:r>
            <a:r>
              <a:rPr lang="en-US" baseline="0" dirty="0" smtClean="0"/>
              <a:t> below were built in 2007, within weeks of previous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Report by </a:t>
            </a:r>
            <a:r>
              <a:rPr lang="en-US" baseline="0" dirty="0" err="1" smtClean="0"/>
              <a:t>geomorphologist</a:t>
            </a:r>
            <a:r>
              <a:rPr lang="en-US" baseline="0" dirty="0" smtClean="0"/>
              <a:t>, Daniel Miller, filed in 1999 told of “potential for a large catastrophic failure”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Reports going back to 1950s contained warnings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Referred to as “Slide Hill” in a 1967 Seattle Times story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River is constantly eroding the “toe” of the previous slide which supports the hillside behind it, undercutting and destabilizing the hill again until it fails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Almost impossible to stabilize the hill at this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626B-1387-4529-A403-E6CF15732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176A-B03F-4895-B179-C03EBF3DAD3A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FAF-041C-4D50-8B80-4AB3E3476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Oso</a:t>
            </a:r>
            <a:r>
              <a:rPr lang="en-US" dirty="0" smtClean="0"/>
              <a:t>, Washington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3/22/14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6" y="488179"/>
            <a:ext cx="8043388" cy="6024057"/>
          </a:xfrm>
        </p:spPr>
      </p:pic>
      <p:sp>
        <p:nvSpPr>
          <p:cNvPr id="5" name="TextBox 4"/>
          <p:cNvSpPr txBox="1"/>
          <p:nvPr/>
        </p:nvSpPr>
        <p:spPr>
          <a:xfrm>
            <a:off x="5715000" y="6553200"/>
            <a:ext cx="287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Markus Hell/Tareom.com/AP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2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" y="533400"/>
            <a:ext cx="8757807" cy="5829242"/>
          </a:xfrm>
        </p:spPr>
      </p:pic>
      <p:sp>
        <p:nvSpPr>
          <p:cNvPr id="5" name="TextBox 4"/>
          <p:cNvSpPr txBox="1"/>
          <p:nvPr/>
        </p:nvSpPr>
        <p:spPr>
          <a:xfrm>
            <a:off x="4572000" y="6400800"/>
            <a:ext cx="44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Marcus Yam/The Seattle Times/via AP</a:t>
            </a:r>
          </a:p>
        </p:txBody>
      </p:sp>
    </p:spTree>
    <p:extLst>
      <p:ext uri="{BB962C8B-B14F-4D97-AF65-F5344CB8AC3E}">
        <p14:creationId xmlns:p14="http://schemas.microsoft.com/office/powerpoint/2010/main" val="108370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8" y="76200"/>
            <a:ext cx="6626463" cy="6626463"/>
          </a:xfrm>
        </p:spPr>
      </p:pic>
    </p:spTree>
    <p:extLst>
      <p:ext uri="{BB962C8B-B14F-4D97-AF65-F5344CB8AC3E}">
        <p14:creationId xmlns:p14="http://schemas.microsoft.com/office/powerpoint/2010/main" val="427611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" y="914800"/>
            <a:ext cx="8925154" cy="5020399"/>
          </a:xfrm>
        </p:spPr>
      </p:pic>
    </p:spTree>
    <p:extLst>
      <p:ext uri="{BB962C8B-B14F-4D97-AF65-F5344CB8AC3E}">
        <p14:creationId xmlns:p14="http://schemas.microsoft.com/office/powerpoint/2010/main" val="421284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" y="609600"/>
            <a:ext cx="8757807" cy="5731623"/>
          </a:xfrm>
        </p:spPr>
      </p:pic>
      <p:sp>
        <p:nvSpPr>
          <p:cNvPr id="5" name="TextBox 4"/>
          <p:cNvSpPr txBox="1"/>
          <p:nvPr/>
        </p:nvSpPr>
        <p:spPr>
          <a:xfrm>
            <a:off x="6248400" y="6400800"/>
            <a:ext cx="270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Lindsey Wasson, AP</a:t>
            </a:r>
          </a:p>
        </p:txBody>
      </p:sp>
    </p:spTree>
    <p:extLst>
      <p:ext uri="{BB962C8B-B14F-4D97-AF65-F5344CB8AC3E}">
        <p14:creationId xmlns:p14="http://schemas.microsoft.com/office/powerpoint/2010/main" val="125031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" y="609600"/>
            <a:ext cx="8757807" cy="5703732"/>
          </a:xfrm>
        </p:spPr>
      </p:pic>
      <p:sp>
        <p:nvSpPr>
          <p:cNvPr id="5" name="TextBox 4"/>
          <p:cNvSpPr txBox="1"/>
          <p:nvPr/>
        </p:nvSpPr>
        <p:spPr>
          <a:xfrm>
            <a:off x="4419600" y="6324600"/>
            <a:ext cx="453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GENNA MARTIN, THE EVERETT HERALD</a:t>
            </a:r>
          </a:p>
        </p:txBody>
      </p:sp>
    </p:spTree>
    <p:extLst>
      <p:ext uri="{BB962C8B-B14F-4D97-AF65-F5344CB8AC3E}">
        <p14:creationId xmlns:p14="http://schemas.microsoft.com/office/powerpoint/2010/main" val="344641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7" y="110776"/>
            <a:ext cx="5206505" cy="6626463"/>
          </a:xfrm>
        </p:spPr>
      </p:pic>
    </p:spTree>
    <p:extLst>
      <p:ext uri="{BB962C8B-B14F-4D97-AF65-F5344CB8AC3E}">
        <p14:creationId xmlns:p14="http://schemas.microsoft.com/office/powerpoint/2010/main" val="311360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Jan 23</a:t>
            </a:r>
            <a:r>
              <a:rPr lang="en-US" baseline="30000" dirty="0" smtClean="0"/>
              <a:t>rd</a:t>
            </a:r>
            <a:r>
              <a:rPr lang="en-US" dirty="0" smtClean="0"/>
              <a:t>, 2014</a:t>
            </a:r>
            <a:br>
              <a:rPr lang="en-US" dirty="0" smtClean="0"/>
            </a:br>
            <a:r>
              <a:rPr lang="en-US" dirty="0" err="1" smtClean="0"/>
              <a:t>Ronchi</a:t>
            </a:r>
            <a:r>
              <a:rPr lang="en-US" dirty="0" smtClean="0"/>
              <a:t> di </a:t>
            </a:r>
            <a:r>
              <a:rPr lang="en-US" dirty="0" err="1" smtClean="0"/>
              <a:t>Termeno</a:t>
            </a:r>
            <a:r>
              <a:rPr lang="en-US" dirty="0" smtClean="0"/>
              <a:t>, Italy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3" name="TextBox 2"/>
          <p:cNvSpPr txBox="1"/>
          <p:nvPr/>
        </p:nvSpPr>
        <p:spPr>
          <a:xfrm>
            <a:off x="5791200" y="6096000"/>
            <a:ext cx="2890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/>
              <a:t>Markus </a:t>
            </a:r>
            <a:r>
              <a:rPr lang="en-US" dirty="0" smtClean="0"/>
              <a:t>Hell/Tareom.com/AP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6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71" y="57150"/>
            <a:ext cx="5398059" cy="6626463"/>
          </a:xfrm>
        </p:spPr>
      </p:pic>
      <p:sp>
        <p:nvSpPr>
          <p:cNvPr id="5" name="TextBox 4"/>
          <p:cNvSpPr txBox="1"/>
          <p:nvPr/>
        </p:nvSpPr>
        <p:spPr>
          <a:xfrm>
            <a:off x="6341720" y="6583918"/>
            <a:ext cx="287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Markus Hell/Tareom.com/AP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240</Words>
  <Application>Microsoft Office PowerPoint</Application>
  <PresentationFormat>On-screen Show (4:3)</PresentationFormat>
  <Paragraphs>29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Oso, Washington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Jan 23rd, 2014 Ronchi di Termeno, Italy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Oso, Washington Mudslide</dc:title>
  <dc:creator>geopetal</dc:creator>
  <cp:lastModifiedBy>geopetal</cp:lastModifiedBy>
  <cp:revision>4</cp:revision>
  <dcterms:created xsi:type="dcterms:W3CDTF">2014-03-27T02:32:09Z</dcterms:created>
  <dcterms:modified xsi:type="dcterms:W3CDTF">2014-03-27T03:05:18Z</dcterms:modified>
</cp:coreProperties>
</file>